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89" d="100"/>
          <a:sy n="89" d="100"/>
        </p:scale>
        <p:origin x="-1280" y="-112"/>
      </p:cViewPr>
      <p:guideLst>
        <p:guide orient="horz" pos="4129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20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60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90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288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5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14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85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59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91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AF86F-4787-0F49-B300-5C195C05A9AC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55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rojects1-origin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5626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1157679"/>
            <a:ext cx="9144000" cy="341132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84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o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783615"/>
            <a:ext cx="9144000" cy="310120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66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in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783615"/>
            <a:ext cx="9144000" cy="310120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58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ublicatio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783615"/>
            <a:ext cx="9144000" cy="310120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54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Macintosh PowerPoint</Application>
  <PresentationFormat>On-screen Show (4:3)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Kento Sato</dc:creator>
  <cp:lastModifiedBy>Kento Sato</cp:lastModifiedBy>
  <cp:revision>3</cp:revision>
  <dcterms:created xsi:type="dcterms:W3CDTF">2015-07-01T06:17:37Z</dcterms:created>
  <dcterms:modified xsi:type="dcterms:W3CDTF">2015-07-01T06:32:02Z</dcterms:modified>
</cp:coreProperties>
</file>

<file path=docProps/thumbnail.jpeg>
</file>